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57" r:id="rId5"/>
    <p:sldId id="258" r:id="rId6"/>
    <p:sldId id="260" r:id="rId7"/>
    <p:sldId id="259" r:id="rId8"/>
    <p:sldId id="265" r:id="rId9"/>
    <p:sldId id="267" r:id="rId10"/>
    <p:sldId id="266" r:id="rId11"/>
    <p:sldId id="268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132856"/>
            <a:ext cx="7772400" cy="1470025"/>
          </a:xfrm>
        </p:spPr>
        <p:txBody>
          <a:bodyPr/>
          <a:lstStyle/>
          <a:p>
            <a:r>
              <a:rPr lang="en-US" altLang="zh-CN" sz="4000" dirty="0" smtClean="0"/>
              <a:t>AGM M7 </a:t>
            </a:r>
            <a:r>
              <a:rPr lang="en-US" altLang="zh-CN" sz="4000" dirty="0"/>
              <a:t>Detailed steps for software upgrade operation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1353820"/>
          </a:xfrm>
        </p:spPr>
        <p:txBody>
          <a:bodyPr>
            <a:normAutofit/>
          </a:bodyPr>
          <a:lstStyle/>
          <a:p>
            <a:r>
              <a:rPr lang="en-US" altLang="zh-CN" sz="2220" dirty="0"/>
              <a:t>step 8: After the upgrade is successful, the prompt is as follows</a:t>
            </a:r>
            <a:endParaRPr lang="en-US" altLang="zh-CN" sz="2220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7285" y="1600200"/>
            <a:ext cx="68681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2132856"/>
            <a:ext cx="7772400" cy="1470025"/>
          </a:xfrm>
        </p:spPr>
        <p:txBody>
          <a:bodyPr/>
          <a:lstStyle/>
          <a:p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925195"/>
            <a:ext cx="874903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6656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Step 1: First, install the driver files</a:t>
            </a:r>
            <a:endParaRPr lang="en-US" altLang="zh-CN" sz="3200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2223135"/>
            <a:ext cx="8229600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Step 2: </a:t>
            </a:r>
            <a:r>
              <a:rPr lang="en-US" sz="3200" dirty="0"/>
              <a:t>choose yes as following picture</a:t>
            </a:r>
            <a:endParaRPr lang="en-US" sz="3200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1962785"/>
            <a:ext cx="391477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Step 3: You need to wait for about 15 minutes to delete the driver installation process, please be patient,After the installation is successful, please restart the computer</a:t>
            </a:r>
            <a:endParaRPr lang="en-US" altLang="zh-CN" sz="3200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9515" y="2052955"/>
            <a:ext cx="317182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step 4: Open the upgrade tool </a:t>
            </a:r>
            <a:endParaRPr lang="en-US" altLang="zh-CN" sz="2800" dirty="0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7865" y="1567180"/>
            <a:ext cx="60725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step 5: load software package </a:t>
            </a:r>
            <a:endParaRPr lang="en-US" altLang="zh-CN" sz="2800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4160" y="1600200"/>
            <a:ext cx="60750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dirty="0"/>
              <a:t>step 6: </a:t>
            </a:r>
            <a:r>
              <a:rPr lang="zh-CN" altLang="en-US" sz="2800" dirty="0">
                <a:sym typeface="+mn-ea"/>
              </a:rPr>
              <a:t>When you finish loading the software, click the download button</a:t>
            </a:r>
            <a:br>
              <a:rPr lang="zh-CN" altLang="en-US" sz="2800" dirty="0"/>
            </a:br>
            <a:endParaRPr lang="en-US" altLang="zh-CN" sz="2800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965" y="1600200"/>
            <a:ext cx="6908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1353820"/>
          </a:xfrm>
        </p:spPr>
        <p:txBody>
          <a:bodyPr>
            <a:normAutofit/>
          </a:bodyPr>
          <a:lstStyle/>
          <a:p>
            <a:r>
              <a:rPr lang="en-US" altLang="zh-CN" sz="2220" dirty="0"/>
              <a:t>step 7: </a:t>
            </a:r>
            <a:r>
              <a:rPr lang="zh-CN" altLang="en-US" sz="2220" dirty="0">
                <a:sym typeface="+mn-ea"/>
              </a:rPr>
              <a:t>After clicking the Download button,The phone must be off</a:t>
            </a:r>
            <a:br>
              <a:rPr lang="zh-CN" altLang="en-US" sz="2220" dirty="0">
                <a:sym typeface="+mn-ea"/>
              </a:rPr>
            </a:br>
            <a:r>
              <a:rPr lang="zh-CN" altLang="en-US" sz="2220" dirty="0">
                <a:sym typeface="+mn-ea"/>
              </a:rPr>
              <a:t>After that, please connect the corresponding device with a USB cable</a:t>
            </a:r>
            <a:br>
              <a:rPr lang="zh-CN" altLang="en-US" sz="2800" dirty="0"/>
            </a:br>
            <a:endParaRPr lang="en-US" altLang="zh-CN" sz="2800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7285" y="1600200"/>
            <a:ext cx="6868160" cy="4526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165,&quot;width&quot;:129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WPS 演示</Application>
  <PresentationFormat>全屏显示(4:3)</PresentationFormat>
  <Paragraphs>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AGM M7 Detailed steps for software upgrade operation</vt:lpstr>
      <vt:lpstr>AGM M7 Detailed steps for software upgrade operation</vt:lpstr>
      <vt:lpstr>Step 1: First, install the driver files</vt:lpstr>
      <vt:lpstr>Step 2: choose yes as following picture</vt:lpstr>
      <vt:lpstr>Step 3: You need to wait for about 15 minutes to delete the driver installation process, please be patient</vt:lpstr>
      <vt:lpstr>step 4: Open the upgrade tool </vt:lpstr>
      <vt:lpstr>step 5: load software package </vt:lpstr>
      <vt:lpstr>step 6: When you finish loading the software, click the download button </vt:lpstr>
      <vt:lpstr>step 7: After clicking the Download button,The phone must be off After that, please connect the corresponding device with a USB cable </vt:lpstr>
      <vt:lpstr>step 8: After the upgrade is successful, the prompt is as follows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T68-AGM软件升级操作步骤详解</dc:title>
  <dc:creator>ajm</dc:creator>
  <cp:lastModifiedBy>雨辰Matt</cp:lastModifiedBy>
  <cp:revision>48</cp:revision>
  <dcterms:created xsi:type="dcterms:W3CDTF">2015-12-31T02:56:00Z</dcterms:created>
  <dcterms:modified xsi:type="dcterms:W3CDTF">2021-01-22T08:31:57Z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